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0648A-9E7A-4BC4-BB9F-1E19E7A33E69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CA05F-6E54-4C13-A5DF-90AA9411DC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ighline-bale-pro-300x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81000" y="533400"/>
            <a:ext cx="9906000" cy="495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3-2-300x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426508" y="0"/>
            <a:ext cx="9570508" cy="7177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3-5-300x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71450"/>
            <a:ext cx="9372600" cy="70294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5-1-300x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4-2-1-300x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5872-300x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Brandy</dc:creator>
  <cp:lastModifiedBy>Brandy</cp:lastModifiedBy>
  <cp:revision>1</cp:revision>
  <dcterms:created xsi:type="dcterms:W3CDTF">2017-11-08T19:26:23Z</dcterms:created>
  <dcterms:modified xsi:type="dcterms:W3CDTF">2017-11-08T19:31:03Z</dcterms:modified>
</cp:coreProperties>
</file>